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1" r:id="rId4"/>
    <p:sldId id="259" r:id="rId5"/>
    <p:sldId id="260" r:id="rId6"/>
    <p:sldId id="261" r:id="rId7"/>
    <p:sldId id="266" r:id="rId8"/>
    <p:sldId id="270" r:id="rId9"/>
    <p:sldId id="262" r:id="rId10"/>
    <p:sldId id="273" r:id="rId11"/>
    <p:sldId id="263" r:id="rId12"/>
    <p:sldId id="269" r:id="rId13"/>
    <p:sldId id="267"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6521"/>
    <a:srgbClr val="F5C7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94690" autoAdjust="0"/>
  </p:normalViewPr>
  <p:slideViewPr>
    <p:cSldViewPr snapToGrid="0" snapToObjects="1">
      <p:cViewPr varScale="1">
        <p:scale>
          <a:sx n="103" d="100"/>
          <a:sy n="103" d="100"/>
        </p:scale>
        <p:origin x="-204" y="-102"/>
      </p:cViewPr>
      <p:guideLst>
        <p:guide orient="horz" pos="2160"/>
        <p:guide pos="2880"/>
      </p:guideLst>
    </p:cSldViewPr>
  </p:slideViewPr>
  <p:outlineViewPr>
    <p:cViewPr>
      <p:scale>
        <a:sx n="33" d="100"/>
        <a:sy n="33" d="100"/>
      </p:scale>
      <p:origin x="0" y="39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527931-3783-D442-B68F-4D100762B08B}" type="datetimeFigureOut">
              <a:rPr lang="en-US" smtClean="0"/>
              <a:t>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FDA0-872A-9C45-846C-9E7348272534}" type="slidenum">
              <a:rPr lang="en-US" smtClean="0"/>
              <a:t>‹#›</a:t>
            </a:fld>
            <a:endParaRPr lang="en-US"/>
          </a:p>
        </p:txBody>
      </p:sp>
    </p:spTree>
    <p:extLst>
      <p:ext uri="{BB962C8B-B14F-4D97-AF65-F5344CB8AC3E}">
        <p14:creationId xmlns:p14="http://schemas.microsoft.com/office/powerpoint/2010/main" val="2518774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527931-3783-D442-B68F-4D100762B08B}" type="datetimeFigureOut">
              <a:rPr lang="en-US" smtClean="0"/>
              <a:t>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FDA0-872A-9C45-846C-9E7348272534}" type="slidenum">
              <a:rPr lang="en-US" smtClean="0"/>
              <a:t>‹#›</a:t>
            </a:fld>
            <a:endParaRPr lang="en-US"/>
          </a:p>
        </p:txBody>
      </p:sp>
    </p:spTree>
    <p:extLst>
      <p:ext uri="{BB962C8B-B14F-4D97-AF65-F5344CB8AC3E}">
        <p14:creationId xmlns:p14="http://schemas.microsoft.com/office/powerpoint/2010/main" val="208113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527931-3783-D442-B68F-4D100762B08B}" type="datetimeFigureOut">
              <a:rPr lang="en-US" smtClean="0"/>
              <a:t>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FDA0-872A-9C45-846C-9E7348272534}" type="slidenum">
              <a:rPr lang="en-US" smtClean="0"/>
              <a:t>‹#›</a:t>
            </a:fld>
            <a:endParaRPr lang="en-US"/>
          </a:p>
        </p:txBody>
      </p:sp>
    </p:spTree>
    <p:extLst>
      <p:ext uri="{BB962C8B-B14F-4D97-AF65-F5344CB8AC3E}">
        <p14:creationId xmlns:p14="http://schemas.microsoft.com/office/powerpoint/2010/main" val="136881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527931-3783-D442-B68F-4D100762B08B}" type="datetimeFigureOut">
              <a:rPr lang="en-US" smtClean="0"/>
              <a:t>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FDA0-872A-9C45-846C-9E7348272534}" type="slidenum">
              <a:rPr lang="en-US" smtClean="0"/>
              <a:t>‹#›</a:t>
            </a:fld>
            <a:endParaRPr lang="en-US"/>
          </a:p>
        </p:txBody>
      </p:sp>
    </p:spTree>
    <p:extLst>
      <p:ext uri="{BB962C8B-B14F-4D97-AF65-F5344CB8AC3E}">
        <p14:creationId xmlns:p14="http://schemas.microsoft.com/office/powerpoint/2010/main" val="2140504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527931-3783-D442-B68F-4D100762B08B}" type="datetimeFigureOut">
              <a:rPr lang="en-US" smtClean="0"/>
              <a:t>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FDA0-872A-9C45-846C-9E7348272534}" type="slidenum">
              <a:rPr lang="en-US" smtClean="0"/>
              <a:t>‹#›</a:t>
            </a:fld>
            <a:endParaRPr lang="en-US"/>
          </a:p>
        </p:txBody>
      </p:sp>
    </p:spTree>
    <p:extLst>
      <p:ext uri="{BB962C8B-B14F-4D97-AF65-F5344CB8AC3E}">
        <p14:creationId xmlns:p14="http://schemas.microsoft.com/office/powerpoint/2010/main" val="289198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527931-3783-D442-B68F-4D100762B08B}" type="datetimeFigureOut">
              <a:rPr lang="en-US" smtClean="0"/>
              <a:t>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0FDA0-872A-9C45-846C-9E7348272534}" type="slidenum">
              <a:rPr lang="en-US" smtClean="0"/>
              <a:t>‹#›</a:t>
            </a:fld>
            <a:endParaRPr lang="en-US"/>
          </a:p>
        </p:txBody>
      </p:sp>
    </p:spTree>
    <p:extLst>
      <p:ext uri="{BB962C8B-B14F-4D97-AF65-F5344CB8AC3E}">
        <p14:creationId xmlns:p14="http://schemas.microsoft.com/office/powerpoint/2010/main" val="2484029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527931-3783-D442-B68F-4D100762B08B}" type="datetimeFigureOut">
              <a:rPr lang="en-US" smtClean="0"/>
              <a:t>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60FDA0-872A-9C45-846C-9E7348272534}" type="slidenum">
              <a:rPr lang="en-US" smtClean="0"/>
              <a:t>‹#›</a:t>
            </a:fld>
            <a:endParaRPr lang="en-US"/>
          </a:p>
        </p:txBody>
      </p:sp>
    </p:spTree>
    <p:extLst>
      <p:ext uri="{BB962C8B-B14F-4D97-AF65-F5344CB8AC3E}">
        <p14:creationId xmlns:p14="http://schemas.microsoft.com/office/powerpoint/2010/main" val="3955538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527931-3783-D442-B68F-4D100762B08B}" type="datetimeFigureOut">
              <a:rPr lang="en-US" smtClean="0"/>
              <a:t>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60FDA0-872A-9C45-846C-9E7348272534}" type="slidenum">
              <a:rPr lang="en-US" smtClean="0"/>
              <a:t>‹#›</a:t>
            </a:fld>
            <a:endParaRPr lang="en-US"/>
          </a:p>
        </p:txBody>
      </p:sp>
    </p:spTree>
    <p:extLst>
      <p:ext uri="{BB962C8B-B14F-4D97-AF65-F5344CB8AC3E}">
        <p14:creationId xmlns:p14="http://schemas.microsoft.com/office/powerpoint/2010/main" val="161923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27931-3783-D442-B68F-4D100762B08B}" type="datetimeFigureOut">
              <a:rPr lang="en-US" smtClean="0"/>
              <a:t>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60FDA0-872A-9C45-846C-9E7348272534}" type="slidenum">
              <a:rPr lang="en-US" smtClean="0"/>
              <a:t>‹#›</a:t>
            </a:fld>
            <a:endParaRPr lang="en-US"/>
          </a:p>
        </p:txBody>
      </p:sp>
    </p:spTree>
    <p:extLst>
      <p:ext uri="{BB962C8B-B14F-4D97-AF65-F5344CB8AC3E}">
        <p14:creationId xmlns:p14="http://schemas.microsoft.com/office/powerpoint/2010/main" val="5996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527931-3783-D442-B68F-4D100762B08B}" type="datetimeFigureOut">
              <a:rPr lang="en-US" smtClean="0"/>
              <a:t>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0FDA0-872A-9C45-846C-9E7348272534}" type="slidenum">
              <a:rPr lang="en-US" smtClean="0"/>
              <a:t>‹#›</a:t>
            </a:fld>
            <a:endParaRPr lang="en-US"/>
          </a:p>
        </p:txBody>
      </p:sp>
    </p:spTree>
    <p:extLst>
      <p:ext uri="{BB962C8B-B14F-4D97-AF65-F5344CB8AC3E}">
        <p14:creationId xmlns:p14="http://schemas.microsoft.com/office/powerpoint/2010/main" val="407923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527931-3783-D442-B68F-4D100762B08B}" type="datetimeFigureOut">
              <a:rPr lang="en-US" smtClean="0"/>
              <a:t>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0FDA0-872A-9C45-846C-9E7348272534}" type="slidenum">
              <a:rPr lang="en-US" smtClean="0"/>
              <a:t>‹#›</a:t>
            </a:fld>
            <a:endParaRPr lang="en-US"/>
          </a:p>
        </p:txBody>
      </p:sp>
    </p:spTree>
    <p:extLst>
      <p:ext uri="{BB962C8B-B14F-4D97-AF65-F5344CB8AC3E}">
        <p14:creationId xmlns:p14="http://schemas.microsoft.com/office/powerpoint/2010/main" val="3312876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527931-3783-D442-B68F-4D100762B08B}" type="datetimeFigureOut">
              <a:rPr lang="en-US" smtClean="0"/>
              <a:t>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0FDA0-872A-9C45-846C-9E7348272534}" type="slidenum">
              <a:rPr lang="en-US" smtClean="0"/>
              <a:t>‹#›</a:t>
            </a:fld>
            <a:endParaRPr lang="en-US"/>
          </a:p>
        </p:txBody>
      </p:sp>
    </p:spTree>
    <p:extLst>
      <p:ext uri="{BB962C8B-B14F-4D97-AF65-F5344CB8AC3E}">
        <p14:creationId xmlns:p14="http://schemas.microsoft.com/office/powerpoint/2010/main" val="2730442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268437" cy="6951328"/>
          </a:xfrm>
          <a:prstGeom prst="rect">
            <a:avLst/>
          </a:prstGeom>
        </p:spPr>
      </p:pic>
      <p:sp>
        <p:nvSpPr>
          <p:cNvPr id="2" name="Title 1"/>
          <p:cNvSpPr>
            <a:spLocks noGrp="1"/>
          </p:cNvSpPr>
          <p:nvPr>
            <p:ph type="ctrTitle"/>
          </p:nvPr>
        </p:nvSpPr>
        <p:spPr>
          <a:xfrm>
            <a:off x="685799" y="1971655"/>
            <a:ext cx="8033397" cy="1470025"/>
          </a:xfrm>
        </p:spPr>
        <p:txBody>
          <a:bodyPr>
            <a:noAutofit/>
          </a:bodyPr>
          <a:lstStyle/>
          <a:p>
            <a:r>
              <a:rPr lang="en-US" sz="4800" b="1" dirty="0" smtClean="0">
                <a:solidFill>
                  <a:srgbClr val="F56521"/>
                </a:solidFill>
              </a:rPr>
              <a:t>Eileen the Phone Room Queen</a:t>
            </a:r>
            <a:endParaRPr lang="en-US" sz="4800" b="1" dirty="0">
              <a:solidFill>
                <a:srgbClr val="F56521"/>
              </a:solidFill>
            </a:endParaRPr>
          </a:p>
        </p:txBody>
      </p:sp>
      <p:sp>
        <p:nvSpPr>
          <p:cNvPr id="3" name="Subtitle 2"/>
          <p:cNvSpPr>
            <a:spLocks noGrp="1"/>
          </p:cNvSpPr>
          <p:nvPr>
            <p:ph type="subTitle" idx="1"/>
          </p:nvPr>
        </p:nvSpPr>
        <p:spPr>
          <a:xfrm>
            <a:off x="-1" y="4344870"/>
            <a:ext cx="6400800" cy="1752600"/>
          </a:xfrm>
        </p:spPr>
        <p:txBody>
          <a:bodyPr/>
          <a:lstStyle/>
          <a:p>
            <a:r>
              <a:rPr lang="en-US" dirty="0" smtClean="0"/>
              <a:t>Daniel Salem, </a:t>
            </a:r>
            <a:r>
              <a:rPr lang="en-US" dirty="0" err="1" smtClean="0"/>
              <a:t>Tamaron</a:t>
            </a:r>
            <a:r>
              <a:rPr lang="en-US" dirty="0" smtClean="0"/>
              <a:t> Johnson, </a:t>
            </a:r>
            <a:r>
              <a:rPr lang="en-US" dirty="0" err="1" smtClean="0"/>
              <a:t>Enduo</a:t>
            </a:r>
            <a:r>
              <a:rPr lang="en-US" dirty="0" smtClean="0"/>
              <a:t> </a:t>
            </a:r>
            <a:r>
              <a:rPr lang="en-US" dirty="0" err="1" smtClean="0"/>
              <a:t>Xu</a:t>
            </a:r>
            <a:r>
              <a:rPr lang="en-US" dirty="0" smtClean="0"/>
              <a:t>, Andrew Gates, Michael Donohue, Gloria </a:t>
            </a:r>
            <a:r>
              <a:rPr lang="en-US" dirty="0" err="1" smtClean="0"/>
              <a:t>Antonios</a:t>
            </a:r>
            <a:endParaRPr lang="en-US" dirty="0"/>
          </a:p>
        </p:txBody>
      </p:sp>
    </p:spTree>
    <p:extLst>
      <p:ext uri="{BB962C8B-B14F-4D97-AF65-F5344CB8AC3E}">
        <p14:creationId xmlns:p14="http://schemas.microsoft.com/office/powerpoint/2010/main" val="1271959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0"/>
            <a:ext cx="9268437" cy="6951328"/>
          </a:xfrm>
          <a:prstGeom prst="rect">
            <a:avLst/>
          </a:prstGeom>
        </p:spPr>
      </p:pic>
      <p:sp>
        <p:nvSpPr>
          <p:cNvPr id="2" name="Title 1"/>
          <p:cNvSpPr>
            <a:spLocks noGrp="1"/>
          </p:cNvSpPr>
          <p:nvPr>
            <p:ph type="title"/>
          </p:nvPr>
        </p:nvSpPr>
        <p:spPr>
          <a:xfrm>
            <a:off x="-1" y="805259"/>
            <a:ext cx="9371420" cy="5675502"/>
          </a:xfrm>
        </p:spPr>
        <p:txBody>
          <a:bodyPr>
            <a:normAutofit/>
          </a:bodyPr>
          <a:lstStyle/>
          <a:p>
            <a:pPr>
              <a:lnSpc>
                <a:spcPct val="150000"/>
              </a:lnSpc>
            </a:pPr>
            <a:r>
              <a:rPr lang="en-US" sz="3100" spc="200" dirty="0" smtClean="0">
                <a:ln w="29210">
                  <a:solidFill>
                    <a:schemeClr val="accent3">
                      <a:tint val="10000"/>
                    </a:schemeClr>
                  </a:solidFill>
                </a:ln>
                <a:solidFill>
                  <a:schemeClr val="tx2">
                    <a:lumMod val="60000"/>
                    <a:lumOff val="40000"/>
                    <a:alpha val="50000"/>
                  </a:schemeClr>
                </a:solidFill>
                <a:effectLst>
                  <a:innerShdw blurRad="50800" dist="50800" dir="8100000">
                    <a:srgbClr val="7D7D7D">
                      <a:alpha val="73000"/>
                    </a:srgbClr>
                  </a:innerShdw>
                </a:effectLst>
              </a:rPr>
              <a:t>She’ll testify she loves her job uh-huh</a:t>
            </a:r>
            <a:br>
              <a:rPr lang="en-US" sz="3100" spc="200" dirty="0" smtClean="0">
                <a:ln w="29210">
                  <a:solidFill>
                    <a:schemeClr val="accent3">
                      <a:tint val="10000"/>
                    </a:schemeClr>
                  </a:solidFill>
                </a:ln>
                <a:solidFill>
                  <a:schemeClr val="tx2">
                    <a:lumMod val="60000"/>
                    <a:lumOff val="40000"/>
                    <a:alpha val="50000"/>
                  </a:schemeClr>
                </a:solidFill>
                <a:effectLst>
                  <a:innerShdw blurRad="50800" dist="50800" dir="8100000">
                    <a:srgbClr val="7D7D7D">
                      <a:alpha val="73000"/>
                    </a:srgbClr>
                  </a:innerShdw>
                </a:effectLst>
              </a:rPr>
            </a:br>
            <a:r>
              <a:rPr lang="en-US" sz="3100" spc="200" dirty="0" smtClean="0">
                <a:ln w="29210">
                  <a:solidFill>
                    <a:schemeClr val="accent3">
                      <a:tint val="10000"/>
                    </a:schemeClr>
                  </a:solidFill>
                </a:ln>
                <a:solidFill>
                  <a:schemeClr val="tx2">
                    <a:lumMod val="60000"/>
                    <a:lumOff val="40000"/>
                    <a:alpha val="50000"/>
                  </a:schemeClr>
                </a:solidFill>
                <a:effectLst>
                  <a:innerShdw blurRad="50800" dist="50800" dir="8100000">
                    <a:srgbClr val="7D7D7D">
                      <a:alpha val="73000"/>
                    </a:srgbClr>
                  </a:innerShdw>
                </a:effectLst>
              </a:rPr>
              <a:t>She’ll testify she loves her job uh-huh</a:t>
            </a:r>
            <a:br>
              <a:rPr lang="en-US" sz="3100" spc="200" dirty="0" smtClean="0">
                <a:ln w="29210">
                  <a:solidFill>
                    <a:schemeClr val="accent3">
                      <a:tint val="10000"/>
                    </a:schemeClr>
                  </a:solidFill>
                </a:ln>
                <a:solidFill>
                  <a:schemeClr val="tx2">
                    <a:lumMod val="60000"/>
                    <a:lumOff val="40000"/>
                    <a:alpha val="50000"/>
                  </a:schemeClr>
                </a:solidFill>
                <a:effectLst>
                  <a:innerShdw blurRad="50800" dist="50800" dir="8100000">
                    <a:srgbClr val="7D7D7D">
                      <a:alpha val="73000"/>
                    </a:srgbClr>
                  </a:innerShdw>
                </a:effectLst>
              </a:rPr>
            </a:br>
            <a:r>
              <a:rPr lang="en-US" sz="3100" spc="200" dirty="0" smtClean="0">
                <a:ln w="29210">
                  <a:solidFill>
                    <a:schemeClr val="accent3">
                      <a:tint val="10000"/>
                    </a:schemeClr>
                  </a:solidFill>
                </a:ln>
                <a:solidFill>
                  <a:schemeClr val="tx2">
                    <a:lumMod val="60000"/>
                    <a:lumOff val="40000"/>
                    <a:alpha val="50000"/>
                  </a:schemeClr>
                </a:solidFill>
                <a:effectLst>
                  <a:innerShdw blurRad="50800" dist="50800" dir="8100000">
                    <a:srgbClr val="7D7D7D">
                      <a:alpha val="73000"/>
                    </a:srgbClr>
                  </a:innerShdw>
                </a:effectLst>
              </a:rPr>
              <a:t>A lousy day is very rare</a:t>
            </a:r>
            <a:br>
              <a:rPr lang="en-US" sz="3100" spc="200" dirty="0" smtClean="0">
                <a:ln w="29210">
                  <a:solidFill>
                    <a:schemeClr val="accent3">
                      <a:tint val="10000"/>
                    </a:schemeClr>
                  </a:solidFill>
                </a:ln>
                <a:solidFill>
                  <a:schemeClr val="tx2">
                    <a:lumMod val="60000"/>
                    <a:lumOff val="40000"/>
                    <a:alpha val="50000"/>
                  </a:schemeClr>
                </a:solidFill>
                <a:effectLst>
                  <a:innerShdw blurRad="50800" dist="50800" dir="8100000">
                    <a:srgbClr val="7D7D7D">
                      <a:alpha val="73000"/>
                    </a:srgbClr>
                  </a:innerShdw>
                </a:effectLst>
              </a:rPr>
            </a:br>
            <a:r>
              <a:rPr lang="en-US" sz="3100" spc="200" dirty="0" smtClean="0">
                <a:ln w="29210">
                  <a:solidFill>
                    <a:schemeClr val="accent3">
                      <a:tint val="10000"/>
                    </a:schemeClr>
                  </a:solidFill>
                </a:ln>
                <a:solidFill>
                  <a:schemeClr val="tx2">
                    <a:lumMod val="60000"/>
                    <a:lumOff val="40000"/>
                    <a:alpha val="50000"/>
                  </a:schemeClr>
                </a:solidFill>
                <a:effectLst>
                  <a:innerShdw blurRad="50800" dist="50800" dir="8100000">
                    <a:srgbClr val="7D7D7D">
                      <a:alpha val="73000"/>
                    </a:srgbClr>
                  </a:innerShdw>
                </a:effectLst>
              </a:rPr>
              <a:t>And it don’t hurt that there’s healthcare</a:t>
            </a:r>
            <a:endParaRPr lang="en-US" sz="3100" spc="200" dirty="0">
              <a:ln w="29210">
                <a:solidFill>
                  <a:schemeClr val="accent3">
                    <a:tint val="10000"/>
                  </a:schemeClr>
                </a:solidFill>
              </a:ln>
              <a:solidFill>
                <a:schemeClr val="tx2">
                  <a:lumMod val="60000"/>
                  <a:lumOff val="40000"/>
                  <a:alpha val="50000"/>
                </a:schemeClr>
              </a:solidFill>
              <a:effectLst>
                <a:innerShdw blurRad="50800" dist="50800" dir="8100000">
                  <a:srgbClr val="7D7D7D">
                    <a:alpha val="73000"/>
                  </a:srgbClr>
                </a:innerShdw>
              </a:effectLst>
            </a:endParaRPr>
          </a:p>
        </p:txBody>
      </p:sp>
    </p:spTree>
    <p:extLst>
      <p:ext uri="{BB962C8B-B14F-4D97-AF65-F5344CB8AC3E}">
        <p14:creationId xmlns:p14="http://schemas.microsoft.com/office/powerpoint/2010/main" val="2421678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44000" cy="6858000"/>
          </a:xfrm>
          <a:prstGeom prst="rect">
            <a:avLst/>
          </a:prstGeom>
        </p:spPr>
      </p:pic>
      <p:sp>
        <p:nvSpPr>
          <p:cNvPr id="2" name="Title 1"/>
          <p:cNvSpPr>
            <a:spLocks noGrp="1"/>
          </p:cNvSpPr>
          <p:nvPr>
            <p:ph type="title"/>
          </p:nvPr>
        </p:nvSpPr>
        <p:spPr>
          <a:xfrm>
            <a:off x="-1" y="805259"/>
            <a:ext cx="9371420" cy="5675502"/>
          </a:xfrm>
        </p:spPr>
        <p:txBody>
          <a:bodyPr>
            <a:normAutofit/>
          </a:bodyPr>
          <a:lstStyle/>
          <a:p>
            <a:pPr>
              <a:lnSpc>
                <a:spcPct val="150000"/>
              </a:lnSpc>
            </a:pPr>
            <a:r>
              <a:rPr lang="en-US" sz="3100"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She’s </a:t>
            </a:r>
            <a:r>
              <a:rPr lang="en-US" sz="3100"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been working </a:t>
            </a:r>
            <a:r>
              <a:rPr lang="en-US" sz="3100"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here </a:t>
            </a:r>
            <a:r>
              <a:rPr lang="en-US" sz="3100"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for 25 years uh-huh</a:t>
            </a:r>
            <a:br>
              <a:rPr lang="en-US" sz="3100"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br>
            <a:r>
              <a:rPr lang="en-US" sz="3100"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She’s </a:t>
            </a:r>
            <a:r>
              <a:rPr lang="en-US" sz="3100"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been working </a:t>
            </a:r>
            <a:r>
              <a:rPr lang="en-US" sz="3100"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here </a:t>
            </a:r>
            <a:r>
              <a:rPr lang="en-US" sz="3100"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for 25 years uh-huh</a:t>
            </a:r>
            <a:br>
              <a:rPr lang="en-US" sz="3100"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br>
            <a:r>
              <a:rPr lang="en-US" sz="3100" spc="200" dirty="0" err="1">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Shes</a:t>
            </a:r>
            <a:r>
              <a:rPr lang="en-US" sz="3100"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 never left a kid in tears,</a:t>
            </a:r>
            <a:br>
              <a:rPr lang="en-US" sz="3100"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br>
            <a:r>
              <a:rPr lang="en-US" sz="3100"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She'll quell all your money fears</a:t>
            </a:r>
            <a:br>
              <a:rPr lang="en-US" sz="3100"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br>
            <a:endParaRPr lang="en-US" sz="3100"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Tree>
    <p:extLst>
      <p:ext uri="{BB962C8B-B14F-4D97-AF65-F5344CB8AC3E}">
        <p14:creationId xmlns:p14="http://schemas.microsoft.com/office/powerpoint/2010/main" val="4123316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32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THANK YOU EILEEN</a:t>
            </a:r>
            <a:br>
              <a:rPr lang="en-US" sz="32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br>
            <a:r>
              <a:rPr lang="en-US" sz="32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FOR ALL OF YOUR HARDWORK &amp; DEDICATION TO UCONN.</a:t>
            </a:r>
            <a:br>
              <a:rPr lang="en-US" sz="32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br>
            <a:endParaRPr lang="en-US" sz="32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pic>
        <p:nvPicPr>
          <p:cNvPr id="4" name="Picture 3"/>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8565"/>
                    </a14:imgEffect>
                    <a14:imgEffect>
                      <a14:saturation sat="200000"/>
                    </a14:imgEffect>
                  </a14:imgLayer>
                </a14:imgProps>
              </a:ext>
            </a:extLst>
          </a:blip>
          <a:stretch>
            <a:fillRect/>
          </a:stretch>
        </p:blipFill>
        <p:spPr>
          <a:xfrm>
            <a:off x="2539830" y="1417639"/>
            <a:ext cx="4083031" cy="522604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134476" y="1428837"/>
            <a:ext cx="2268804" cy="2023320"/>
          </a:xfrm>
          <a:prstGeom prst="rect">
            <a:avLst/>
          </a:prstGeom>
        </p:spPr>
      </p:pic>
      <p:pic>
        <p:nvPicPr>
          <p:cNvPr id="7" name="Picture 6"/>
          <p:cNvPicPr>
            <a:picLocks noChangeAspect="1"/>
          </p:cNvPicPr>
          <p:nvPr/>
        </p:nvPicPr>
        <p:blipFill>
          <a:blip r:embed="rId5"/>
          <a:stretch>
            <a:fillRect/>
          </a:stretch>
        </p:blipFill>
        <p:spPr>
          <a:xfrm>
            <a:off x="6753072" y="4850488"/>
            <a:ext cx="2191220" cy="1793197"/>
          </a:xfrm>
          <a:prstGeom prst="rect">
            <a:avLst/>
          </a:prstGeom>
        </p:spPr>
      </p:pic>
      <p:pic>
        <p:nvPicPr>
          <p:cNvPr id="8" name="Picture 7"/>
          <p:cNvPicPr>
            <a:picLocks noChangeAspect="1"/>
          </p:cNvPicPr>
          <p:nvPr/>
        </p:nvPicPr>
        <p:blipFill>
          <a:blip r:embed="rId6"/>
          <a:stretch>
            <a:fillRect/>
          </a:stretch>
        </p:blipFill>
        <p:spPr>
          <a:xfrm>
            <a:off x="6753071" y="2672411"/>
            <a:ext cx="2191220" cy="2022315"/>
          </a:xfrm>
          <a:prstGeom prst="rect">
            <a:avLst/>
          </a:prstGeom>
        </p:spPr>
      </p:pic>
      <p:pic>
        <p:nvPicPr>
          <p:cNvPr id="9" name="Picture 8"/>
          <p:cNvPicPr>
            <a:picLocks noChangeAspect="1"/>
          </p:cNvPicPr>
          <p:nvPr/>
        </p:nvPicPr>
        <p:blipFill>
          <a:blip r:embed="rId7"/>
          <a:stretch>
            <a:fillRect/>
          </a:stretch>
        </p:blipFill>
        <p:spPr>
          <a:xfrm>
            <a:off x="134476" y="3568963"/>
            <a:ext cx="2268804" cy="3074721"/>
          </a:xfrm>
          <a:prstGeom prst="rect">
            <a:avLst/>
          </a:prstGeom>
        </p:spPr>
      </p:pic>
      <p:pic>
        <p:nvPicPr>
          <p:cNvPr id="10" name="Picture 9"/>
          <p:cNvPicPr>
            <a:picLocks noChangeAspect="1"/>
          </p:cNvPicPr>
          <p:nvPr/>
        </p:nvPicPr>
        <p:blipFill>
          <a:blip r:embed="rId8"/>
          <a:stretch>
            <a:fillRect/>
          </a:stretch>
        </p:blipFill>
        <p:spPr>
          <a:xfrm>
            <a:off x="6753072" y="1417638"/>
            <a:ext cx="2191220" cy="1114802"/>
          </a:xfrm>
          <a:prstGeom prst="rect">
            <a:avLst/>
          </a:prstGeom>
        </p:spPr>
      </p:pic>
    </p:spTree>
    <p:extLst>
      <p:ext uri="{BB962C8B-B14F-4D97-AF65-F5344CB8AC3E}">
        <p14:creationId xmlns:p14="http://schemas.microsoft.com/office/powerpoint/2010/main" val="21129398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54" y="-377483"/>
            <a:ext cx="8229600" cy="6583362"/>
          </a:xfrm>
        </p:spPr>
        <p:txBody>
          <a:bodyPr>
            <a:normAutofit/>
          </a:bodyPr>
          <a:lstStyle/>
          <a:p>
            <a:pPr algn="l">
              <a:lnSpc>
                <a:spcPct val="150000"/>
              </a:lnSpc>
            </a:pPr>
            <a:r>
              <a:rPr lang="en-US" sz="2000" b="1" dirty="0" smtClean="0"/>
              <a:t>Photo Bibliography:</a:t>
            </a:r>
            <a:br>
              <a:rPr lang="en-US" sz="2000" b="1" dirty="0" smtClean="0"/>
            </a:br>
            <a:r>
              <a:rPr lang="en-US" sz="1600" b="1" dirty="0" smtClean="0"/>
              <a:t/>
            </a:r>
            <a:br>
              <a:rPr lang="en-US" sz="1600" b="1" dirty="0" smtClean="0"/>
            </a:br>
            <a:r>
              <a:rPr lang="en-US" sz="1200" dirty="0" smtClean="0"/>
              <a:t>https://d3n8a8pro7vhmx.cloudfront.net/</a:t>
            </a:r>
            <a:r>
              <a:rPr lang="en-US" sz="1200" dirty="0" err="1" smtClean="0"/>
              <a:t>statecorruption</a:t>
            </a:r>
            <a:r>
              <a:rPr lang="en-US" sz="1200" dirty="0" smtClean="0"/>
              <a:t>/pages/210/attachments/original/1335621441/office_phone2.jpg?1335621441</a:t>
            </a:r>
            <a:br>
              <a:rPr lang="en-US" sz="1200" dirty="0" smtClean="0"/>
            </a:br>
            <a:r>
              <a:rPr lang="en-US" sz="1200" dirty="0" smtClean="0"/>
              <a:t>http://</a:t>
            </a:r>
            <a:r>
              <a:rPr lang="en-US" sz="1200" dirty="0" err="1" smtClean="0"/>
              <a:t>www.dolmanbateman.com.au</a:t>
            </a:r>
            <a:r>
              <a:rPr lang="en-US" sz="1200" dirty="0" smtClean="0"/>
              <a:t>/</a:t>
            </a:r>
            <a:r>
              <a:rPr lang="en-US" sz="1200" dirty="0" err="1" smtClean="0"/>
              <a:t>wp</a:t>
            </a:r>
            <a:r>
              <a:rPr lang="en-US" sz="1200" dirty="0" smtClean="0"/>
              <a:t>-content/uploads/2012/01/</a:t>
            </a:r>
            <a:r>
              <a:rPr lang="en-US" sz="1200" dirty="0" err="1" smtClean="0"/>
              <a:t>bankruptcy.jpg</a:t>
            </a:r>
            <a:r>
              <a:rPr lang="en-US" sz="1200" dirty="0" smtClean="0"/>
              <a:t/>
            </a:r>
            <a:br>
              <a:rPr lang="en-US" sz="1200" dirty="0" smtClean="0"/>
            </a:br>
            <a:r>
              <a:rPr lang="en-US" sz="1200" dirty="0" smtClean="0"/>
              <a:t>http://</a:t>
            </a:r>
            <a:r>
              <a:rPr lang="en-US" sz="1200" dirty="0" err="1" smtClean="0"/>
              <a:t>i.imgur.com</a:t>
            </a:r>
            <a:r>
              <a:rPr lang="en-US" sz="1200" dirty="0" smtClean="0"/>
              <a:t>/OgSm5.jpg</a:t>
            </a:r>
            <a:br>
              <a:rPr lang="en-US" sz="1200" dirty="0" smtClean="0"/>
            </a:br>
            <a:r>
              <a:rPr lang="en-US" sz="1200" dirty="0" smtClean="0"/>
              <a:t>http://</a:t>
            </a:r>
            <a:r>
              <a:rPr lang="en-US" sz="1200" dirty="0" err="1" smtClean="0"/>
              <a:t>marielamba.files.wordpress.com</a:t>
            </a:r>
            <a:r>
              <a:rPr lang="en-US" sz="1200" dirty="0" smtClean="0"/>
              <a:t>/2013/01/mp900426527.jpg</a:t>
            </a:r>
            <a:br>
              <a:rPr lang="en-US" sz="1200" dirty="0" smtClean="0"/>
            </a:br>
            <a:r>
              <a:rPr lang="en-US" sz="1200" dirty="0" smtClean="0"/>
              <a:t>http://1.bp.blogspot.com/-t0gDpr0d1lI/TV2_xOCWBKI/AAAAAAAAADQ/O7yEF51TJAQ/s1600/</a:t>
            </a:r>
            <a:r>
              <a:rPr lang="en-US" sz="1200" dirty="0" err="1" smtClean="0"/>
              <a:t>leaving_work_early.JPG</a:t>
            </a:r>
            <a:r>
              <a:rPr lang="en-US" sz="1200" dirty="0" smtClean="0"/>
              <a:t/>
            </a:r>
            <a:br>
              <a:rPr lang="en-US" sz="1200" dirty="0" smtClean="0"/>
            </a:br>
            <a:r>
              <a:rPr lang="en-US" sz="1200" dirty="0" smtClean="0"/>
              <a:t>http://</a:t>
            </a:r>
            <a:r>
              <a:rPr lang="en-US" sz="1200" dirty="0" err="1" smtClean="0"/>
              <a:t>www.fitforlife.com</a:t>
            </a:r>
            <a:r>
              <a:rPr lang="en-US" sz="1200" dirty="0" smtClean="0"/>
              <a:t>/MPj04277860000%5B1%5D.jpg</a:t>
            </a:r>
            <a:br>
              <a:rPr lang="en-US" sz="1200" dirty="0" smtClean="0"/>
            </a:br>
            <a:r>
              <a:rPr lang="en-US" sz="1200" dirty="0" smtClean="0"/>
              <a:t>http://</a:t>
            </a:r>
            <a:r>
              <a:rPr lang="en-US" sz="1200" dirty="0" err="1" smtClean="0"/>
              <a:t>www.newsletternewsletter.com</a:t>
            </a:r>
            <a:r>
              <a:rPr lang="en-US" sz="1200" dirty="0" smtClean="0"/>
              <a:t>/Months/May02/banqt3.jpg</a:t>
            </a:r>
            <a:br>
              <a:rPr lang="en-US" sz="1200" dirty="0" smtClean="0"/>
            </a:br>
            <a:r>
              <a:rPr lang="en-US" sz="1200" dirty="0" smtClean="0"/>
              <a:t>http://</a:t>
            </a:r>
            <a:r>
              <a:rPr lang="en-US" sz="1200" dirty="0" err="1" smtClean="0"/>
              <a:t>cf.ltkcdn.net</a:t>
            </a:r>
            <a:r>
              <a:rPr lang="en-US" sz="1200" dirty="0" smtClean="0"/>
              <a:t>/cheerleading/images/</a:t>
            </a:r>
            <a:r>
              <a:rPr lang="en-US" sz="1200" dirty="0" err="1" smtClean="0"/>
              <a:t>std</a:t>
            </a:r>
            <a:r>
              <a:rPr lang="en-US" sz="1200" dirty="0" smtClean="0"/>
              <a:t>/50885-283x424-AnimatedCheerleadingClipart.jpg</a:t>
            </a:r>
            <a:endParaRPr lang="en-US" sz="1200" dirty="0"/>
          </a:p>
        </p:txBody>
      </p:sp>
    </p:spTree>
    <p:extLst>
      <p:ext uri="{BB962C8B-B14F-4D97-AF65-F5344CB8AC3E}">
        <p14:creationId xmlns:p14="http://schemas.microsoft.com/office/powerpoint/2010/main" val="375838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05934"/>
            <a:ext cx="9144000" cy="7407039"/>
          </a:xfrm>
          <a:prstGeom prst="rect">
            <a:avLst/>
          </a:prstGeom>
        </p:spPr>
      </p:pic>
      <p:sp>
        <p:nvSpPr>
          <p:cNvPr id="2" name="Title 1"/>
          <p:cNvSpPr>
            <a:spLocks noGrp="1"/>
          </p:cNvSpPr>
          <p:nvPr>
            <p:ph type="title"/>
          </p:nvPr>
        </p:nvSpPr>
        <p:spPr>
          <a:xfrm>
            <a:off x="457200" y="836670"/>
            <a:ext cx="8229600" cy="5492829"/>
          </a:xfrm>
        </p:spPr>
        <p:txBody>
          <a:bodyPr/>
          <a:lstStyle/>
          <a:p>
            <a:pPr>
              <a:lnSpc>
                <a:spcPct val="150000"/>
              </a:lnSpc>
            </a:pP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 needed help to pay for school uh-huh</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 needed help to pay for school uh-huh</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So I called up financial aid</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And they made sure my bills got paid</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endPar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6324192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976192"/>
          </a:xfrm>
          <a:prstGeom prst="rect">
            <a:avLst/>
          </a:prstGeom>
        </p:spPr>
      </p:pic>
      <p:sp>
        <p:nvSpPr>
          <p:cNvPr id="2" name="Title 1"/>
          <p:cNvSpPr>
            <a:spLocks noGrp="1"/>
          </p:cNvSpPr>
          <p:nvPr>
            <p:ph type="title"/>
          </p:nvPr>
        </p:nvSpPr>
        <p:spPr>
          <a:xfrm>
            <a:off x="457200" y="67311"/>
            <a:ext cx="8229600" cy="6331872"/>
          </a:xfrm>
        </p:spPr>
        <p:txBody>
          <a:bodyPr>
            <a:normAutofit/>
          </a:bodyPr>
          <a:lstStyle/>
          <a:p>
            <a:pPr>
              <a:lnSpc>
                <a:spcPct val="150000"/>
              </a:lnSpc>
            </a:pP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Eileen was on the other end uh-huh</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Eileen was on the other end uh-huh</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My money issues she could mend</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She told me how much I could spend</a:t>
            </a:r>
          </a:p>
        </p:txBody>
      </p:sp>
    </p:spTree>
    <p:extLst>
      <p:ext uri="{BB962C8B-B14F-4D97-AF65-F5344CB8AC3E}">
        <p14:creationId xmlns:p14="http://schemas.microsoft.com/office/powerpoint/2010/main" val="2705773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7976"/>
            <a:ext cx="9144000" cy="6955975"/>
          </a:xfrm>
          <a:prstGeom prst="rect">
            <a:avLst/>
          </a:prstGeom>
        </p:spPr>
      </p:pic>
      <p:sp>
        <p:nvSpPr>
          <p:cNvPr id="2" name="Title 1"/>
          <p:cNvSpPr>
            <a:spLocks noGrp="1"/>
          </p:cNvSpPr>
          <p:nvPr>
            <p:ph type="title"/>
          </p:nvPr>
        </p:nvSpPr>
        <p:spPr>
          <a:xfrm>
            <a:off x="457200" y="663377"/>
            <a:ext cx="8229600" cy="5932342"/>
          </a:xfrm>
        </p:spPr>
        <p:txBody>
          <a:bodyPr>
            <a:normAutofit/>
          </a:bodyPr>
          <a:lstStyle/>
          <a:p>
            <a:pPr>
              <a:lnSpc>
                <a:spcPct val="150000"/>
              </a:lnSpc>
            </a:pP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Humble nice and friendly is Eileen</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Humble nice and friendly is Eileen</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Although in person she's not seen</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Her title is the phone room queen</a:t>
            </a:r>
            <a:r>
              <a:rPr lang="en-US" sz="3200" dirty="0"/>
              <a:t/>
            </a:r>
            <a:br>
              <a:rPr lang="en-US" sz="3200" dirty="0"/>
            </a:br>
            <a:endParaRPr lang="en-US" sz="3200" dirty="0"/>
          </a:p>
        </p:txBody>
      </p:sp>
    </p:spTree>
    <p:extLst>
      <p:ext uri="{BB962C8B-B14F-4D97-AF65-F5344CB8AC3E}">
        <p14:creationId xmlns:p14="http://schemas.microsoft.com/office/powerpoint/2010/main" val="28295053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88148"/>
            <a:ext cx="9061678" cy="6572697"/>
          </a:xfrm>
          <a:prstGeom prst="rect">
            <a:avLst/>
          </a:prstGeom>
        </p:spPr>
      </p:pic>
      <p:sp>
        <p:nvSpPr>
          <p:cNvPr id="2" name="Title 1"/>
          <p:cNvSpPr>
            <a:spLocks noGrp="1"/>
          </p:cNvSpPr>
          <p:nvPr>
            <p:ph type="title"/>
          </p:nvPr>
        </p:nvSpPr>
        <p:spPr>
          <a:xfrm>
            <a:off x="457200" y="588148"/>
            <a:ext cx="8229600" cy="5387991"/>
          </a:xfrm>
        </p:spPr>
        <p:txBody>
          <a:bodyPr>
            <a:normAutofit/>
          </a:bodyPr>
          <a:lstStyle/>
          <a:p>
            <a:pPr>
              <a:lnSpc>
                <a:spcPct val="150000"/>
              </a:lnSpc>
            </a:pP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tx2">
                    <a:lumMod val="75000"/>
                  </a:schemeClr>
                </a:solidFill>
                <a:effectLst>
                  <a:outerShdw blurRad="41275" dist="12700" dir="12000000" algn="tl" rotWithShape="0">
                    <a:srgbClr val="000000">
                      <a:alpha val="40000"/>
                    </a:srgbClr>
                  </a:outerShdw>
                </a:effectLst>
              </a:rPr>
              <a:t>She comes in for 8 hours a day </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tx2">
                    <a:lumMod val="75000"/>
                  </a:schemeClr>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tx2">
                    <a:lumMod val="75000"/>
                  </a:schemeClr>
                </a:solidFill>
                <a:effectLst>
                  <a:outerShdw blurRad="41275" dist="12700" dir="12000000" algn="tl" rotWithShape="0">
                    <a:srgbClr val="000000">
                      <a:alpha val="40000"/>
                    </a:srgbClr>
                  </a:outerShdw>
                </a:effectLst>
              </a:rPr>
              <a:t>She comes in for 8 hours a day </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tx2">
                    <a:lumMod val="75000"/>
                  </a:schemeClr>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tx2">
                    <a:lumMod val="75000"/>
                  </a:schemeClr>
                </a:solidFill>
                <a:effectLst>
                  <a:outerShdw blurRad="41275" dist="12700" dir="12000000" algn="tl" rotWithShape="0">
                    <a:srgbClr val="000000">
                      <a:alpha val="40000"/>
                    </a:srgbClr>
                  </a:outerShdw>
                </a:effectLst>
              </a:rPr>
              <a:t>But after that she will not stay</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tx2">
                    <a:lumMod val="75000"/>
                  </a:schemeClr>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tx2">
                    <a:lumMod val="75000"/>
                  </a:schemeClr>
                </a:solidFill>
                <a:effectLst>
                  <a:outerShdw blurRad="41275" dist="12700" dir="12000000" algn="tl" rotWithShape="0">
                    <a:srgbClr val="000000">
                      <a:alpha val="40000"/>
                    </a:srgbClr>
                  </a:outerShdw>
                </a:effectLst>
              </a:rPr>
              <a:t>it's home to her kids when she goes on her way</a:t>
            </a:r>
            <a: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tx2">
                    <a:lumMod val="75000"/>
                  </a:schemeClr>
                </a:solidFill>
                <a:effectLst>
                  <a:outerShdw blurRad="41275" dist="12700" dir="12000000" algn="tl" rotWithShape="0">
                    <a:srgbClr val="000000">
                      <a:alpha val="40000"/>
                    </a:srgbClr>
                  </a:outerShdw>
                </a:effectLst>
              </a:rPr>
              <a:t> </a:t>
            </a:r>
            <a:endPar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tx2">
                  <a:lumMod val="75000"/>
                </a:schemeClr>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407296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41578" y="274637"/>
            <a:ext cx="4935861" cy="6479323"/>
          </a:xfrm>
          <a:prstGeom prst="rect">
            <a:avLst/>
          </a:prstGeom>
        </p:spPr>
      </p:pic>
      <p:sp>
        <p:nvSpPr>
          <p:cNvPr id="2" name="Title 1"/>
          <p:cNvSpPr>
            <a:spLocks noGrp="1"/>
          </p:cNvSpPr>
          <p:nvPr>
            <p:ph type="title"/>
          </p:nvPr>
        </p:nvSpPr>
        <p:spPr>
          <a:xfrm>
            <a:off x="457200" y="274637"/>
            <a:ext cx="8229600" cy="5903805"/>
          </a:xfrm>
        </p:spPr>
        <p:txBody>
          <a:bodyPr>
            <a:normAutofit/>
          </a:bodyPr>
          <a:lstStyle/>
          <a:p>
            <a:pPr>
              <a:lnSpc>
                <a:spcPct val="150000"/>
              </a:lnSpc>
            </a:pP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Rockville High is where she volunteers</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Rockville High is where she volunteers</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Her talents, they are to revere</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She teaches students how to cheer</a:t>
            </a:r>
            <a: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endPar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2481720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02928" y="0"/>
            <a:ext cx="3594100" cy="5384800"/>
          </a:xfrm>
          <a:prstGeom prst="rect">
            <a:avLst/>
          </a:prstGeom>
        </p:spPr>
      </p:pic>
      <p:sp>
        <p:nvSpPr>
          <p:cNvPr id="2" name="Title 1"/>
          <p:cNvSpPr>
            <a:spLocks noGrp="1"/>
          </p:cNvSpPr>
          <p:nvPr>
            <p:ph type="title"/>
          </p:nvPr>
        </p:nvSpPr>
        <p:spPr>
          <a:xfrm>
            <a:off x="748984" y="274638"/>
            <a:ext cx="8229600" cy="6583362"/>
          </a:xfrm>
        </p:spPr>
        <p:txBody>
          <a:bodyPr>
            <a:normAutofit/>
          </a:bodyPr>
          <a:lstStyle/>
          <a:p>
            <a:pPr algn="l">
              <a:lnSpc>
                <a:spcPct val="150000"/>
              </a:lnSpc>
            </a:pP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GIVE</a:t>
            </a:r>
            <a:b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IT</a:t>
            </a:r>
            <a:b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UP</a:t>
            </a:r>
            <a:b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FOR</a:t>
            </a:r>
            <a:b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Wide Latin"/>
                <a:cs typeface="Wide Latin"/>
              </a:rPr>
              <a:t>EILEEN</a:t>
            </a:r>
            <a:endPar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Wide Latin"/>
              <a:cs typeface="Wide Latin"/>
            </a:endParaRPr>
          </a:p>
        </p:txBody>
      </p:sp>
    </p:spTree>
    <p:extLst>
      <p:ext uri="{BB962C8B-B14F-4D97-AF65-F5344CB8AC3E}">
        <p14:creationId xmlns:p14="http://schemas.microsoft.com/office/powerpoint/2010/main" val="3551917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9558726"/>
          </a:xfrm>
          <a:prstGeom prst="rect">
            <a:avLst/>
          </a:prstGeom>
        </p:spPr>
      </p:pic>
      <p:sp>
        <p:nvSpPr>
          <p:cNvPr id="2" name="Title 1"/>
          <p:cNvSpPr>
            <a:spLocks noGrp="1"/>
          </p:cNvSpPr>
          <p:nvPr>
            <p:ph type="title"/>
          </p:nvPr>
        </p:nvSpPr>
        <p:spPr>
          <a:xfrm>
            <a:off x="457200" y="617860"/>
            <a:ext cx="8229600" cy="5405682"/>
          </a:xfrm>
        </p:spPr>
        <p:txBody>
          <a:bodyPr>
            <a:normAutofit/>
          </a:bodyPr>
          <a:lstStyle/>
          <a:p>
            <a:pPr>
              <a:lnSpc>
                <a:spcPct val="150000"/>
              </a:lnSpc>
            </a:pPr>
            <a: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 tender caring mother is Eileen</a:t>
            </a:r>
            <a:b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 tender caring mother is Eileen</a:t>
            </a:r>
            <a:b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She has two daughters by her side </a:t>
            </a:r>
            <a:b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She raised them to grow up with pride</a:t>
            </a:r>
            <a:endPar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561154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754082"/>
            <a:ext cx="8229600" cy="5604157"/>
          </a:xfrm>
        </p:spPr>
        <p:txBody>
          <a:bodyPr>
            <a:normAutofit/>
          </a:bodyPr>
          <a:lstStyle/>
          <a:p>
            <a:pPr>
              <a:lnSpc>
                <a:spcPct val="150000"/>
              </a:lnSpc>
            </a:pP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Her favorite pets to have at home are kittens</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Her favorite pets to have at home are kittens</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The one at home, it goes by Mittens</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She guarantees that you'll be smitten.</a:t>
            </a:r>
            <a:b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endParaRPr lang="en-US" sz="3200" dirty="0"/>
          </a:p>
        </p:txBody>
      </p:sp>
    </p:spTree>
    <p:extLst>
      <p:ext uri="{BB962C8B-B14F-4D97-AF65-F5344CB8AC3E}">
        <p14:creationId xmlns:p14="http://schemas.microsoft.com/office/powerpoint/2010/main" val="1549106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1132</TotalTime>
  <Words>94</Words>
  <Application>Microsoft Office PowerPoint</Application>
  <PresentationFormat>On-screen Show (4:3)</PresentationFormat>
  <Paragraphs>14</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Eileen the Phone Room Queen</vt:lpstr>
      <vt:lpstr>I needed help to pay for school uh-huh I needed help to pay for school uh-huh So I called up financial aid And they made sure my bills got paid </vt:lpstr>
      <vt:lpstr>Eileen was on the other end uh-huh Eileen was on the other end uh-huh My money issues she could mend She told me how much I could spend</vt:lpstr>
      <vt:lpstr>Humble nice and friendly is Eileen Humble nice and friendly is Eileen Although in person she's not seen Her title is the phone room queen </vt:lpstr>
      <vt:lpstr>She comes in for 8 hours a day  She comes in for 8 hours a day  But after that she will not stay it's home to her kids when she goes on her way </vt:lpstr>
      <vt:lpstr>Rockville High is where she volunteers Rockville High is where she volunteers Her talents, they are to revere She teaches students how to cheer </vt:lpstr>
      <vt:lpstr>GIVE IT UP FOR EILEEN</vt:lpstr>
      <vt:lpstr>A tender caring mother is Eileen A tender caring mother is Eileen She has two daughters by her side  She raised them to grow up with pride</vt:lpstr>
      <vt:lpstr>Her favorite pets to have at home are kittens Her favorite pets to have at home are kittens The one at home, it goes by Mittens She guarantees that you'll be smitten. </vt:lpstr>
      <vt:lpstr>She’ll testify she loves her job uh-huh She’ll testify she loves her job uh-huh A lousy day is very rare And it don’t hurt that there’s healthcare</vt:lpstr>
      <vt:lpstr>She’s been working here for 25 years uh-huh She’s been working here for 25 years uh-huh Shes never left a kid in tears, She'll quell all your money fears </vt:lpstr>
      <vt:lpstr>THANK YOU EILEEN FOR ALL OF YOUR HARDWORK &amp; DEDICATION TO UCONN. </vt:lpstr>
      <vt:lpstr>Photo Bibliography:  https://d3n8a8pro7vhmx.cloudfront.net/statecorruption/pages/210/attachments/original/1335621441/office_phone2.jpg?1335621441 http://www.dolmanbateman.com.au/wp-content/uploads/2012/01/bankruptcy.jpg http://i.imgur.com/OgSm5.jpg http://marielamba.files.wordpress.com/2013/01/mp900426527.jpg http://1.bp.blogspot.com/-t0gDpr0d1lI/TV2_xOCWBKI/AAAAAAAAADQ/O7yEF51TJAQ/s1600/leaving_work_early.JPG http://www.fitforlife.com/MPj04277860000%5B1%5D.jpg http://www.newsletternewsletter.com/Months/May02/banqt3.jpg http://cf.ltkcdn.net/cheerleading/images/std/50885-283x424-AnimatedCheerleadingClipart.jpg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Salem</dc:creator>
  <cp:lastModifiedBy>Dombkowski, Christine</cp:lastModifiedBy>
  <cp:revision>24</cp:revision>
  <dcterms:created xsi:type="dcterms:W3CDTF">2013-09-30T19:20:05Z</dcterms:created>
  <dcterms:modified xsi:type="dcterms:W3CDTF">2014-01-09T20:19:12Z</dcterms:modified>
</cp:coreProperties>
</file>